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2362" y="3171825"/>
            <a:ext cx="4867275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3952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132856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90218" y="2109707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72315" y="2086558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42835" y="2063408"/>
            <a:ext cx="80405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90086" y="2734740"/>
            <a:ext cx="80405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13367" y="2700016"/>
            <a:ext cx="80405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63970" y="2688442"/>
            <a:ext cx="80405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61813" y="2723166"/>
            <a:ext cx="80405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57114" y="4563540"/>
            <a:ext cx="1932972" cy="18048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979858" y="4077403"/>
            <a:ext cx="161428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507717" y="4563540"/>
            <a:ext cx="1932972" cy="18048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630461" y="4077403"/>
            <a:ext cx="161428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239342" y="4563540"/>
            <a:ext cx="1932972" cy="18048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362086" y="4077403"/>
            <a:ext cx="161428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866795" y="4563540"/>
            <a:ext cx="1932972" cy="18048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026331" y="4077403"/>
            <a:ext cx="161428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9667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1988840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95211" y="1977265"/>
            <a:ext cx="55737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21196" y="2602298"/>
            <a:ext cx="55737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31556" y="2602298"/>
            <a:ext cx="55737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78128" y="3806065"/>
            <a:ext cx="55737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47576" y="5090855"/>
            <a:ext cx="55737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05307" y="5692739"/>
            <a:ext cx="55737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05581" y="6248323"/>
            <a:ext cx="55737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8715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708920"/>
            <a:ext cx="38164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276079"/>
            <a:ext cx="38164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912687"/>
            <a:ext cx="38164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5047006"/>
            <a:ext cx="38164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5556292"/>
            <a:ext cx="38164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2026-02-25T07:06:44Z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